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318" r:id="rId5"/>
    <p:sldId id="320"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09" autoAdjust="0"/>
    <p:restoredTop sz="96571" autoAdjust="0"/>
  </p:normalViewPr>
  <p:slideViewPr>
    <p:cSldViewPr snapToGrid="0" showGuides="1">
      <p:cViewPr varScale="1">
        <p:scale>
          <a:sx n="111" d="100"/>
          <a:sy n="111" d="100"/>
        </p:scale>
        <p:origin x="86" y="30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11455</TotalTime>
  <Words>2428</Words>
  <Application>Microsoft Office PowerPoint</Application>
  <PresentationFormat>Custom</PresentationFormat>
  <Paragraphs>389</Paragraphs>
  <Slides>36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414</cp:revision>
  <cp:lastPrinted>2017-11-02T18:35:01Z</cp:lastPrinted>
  <dcterms:created xsi:type="dcterms:W3CDTF">2018-11-06T17:28:56Z</dcterms:created>
  <dcterms:modified xsi:type="dcterms:W3CDTF">2020-08-03T17:25:00Z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